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microsoftstream.com/video/1761a1bb-1fd0-4d43-9079-2e6ffc7e5ba7" TargetMode="External"/><Relationship Id="rId2" Type="http://schemas.openxmlformats.org/officeDocument/2006/relationships/hyperlink" Target="https://www.facebook.com/natasa.andric.142/videos/1022060631960416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natasa.andric.142/videos/10220744929949334/" TargetMode="External"/><Relationship Id="rId4" Type="http://schemas.openxmlformats.org/officeDocument/2006/relationships/hyperlink" Target="https://www.facebook.com/natasa.andric.142/videos/10220972715563832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Cyrl-RS" dirty="0" smtClean="0"/>
              <a:t>УЗИКА ЈЕ МОЈ ИЗБОР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343400" y="3962400"/>
            <a:ext cx="4044696" cy="1371600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Новка Мосуровић Андрић</a:t>
            </a:r>
          </a:p>
          <a:p>
            <a:r>
              <a:rPr lang="sr-Cyrl-RS" dirty="0" smtClean="0"/>
              <a:t>ОШ”Нада Пурић”</a:t>
            </a:r>
          </a:p>
          <a:p>
            <a:r>
              <a:rPr lang="sr-Cyrl-RS" dirty="0" smtClean="0"/>
              <a:t>Ваљево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Настава на даљину-Ванредни услови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Прекинута редовна настава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Сви  у својим кућама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Настава на РТС-у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Вајбер група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Микрософт тимс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Ученик-родитељ-породица - учитељ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/>
              <a:t>Корона вирус</a:t>
            </a:r>
          </a:p>
          <a:p>
            <a:r>
              <a:rPr lang="sr-Cyrl-RS" dirty="0" smtClean="0"/>
              <a:t>Пандемија</a:t>
            </a:r>
          </a:p>
          <a:p>
            <a:r>
              <a:rPr lang="sr-Cyrl-RS" dirty="0" smtClean="0"/>
              <a:t>Изолација</a:t>
            </a:r>
          </a:p>
          <a:p>
            <a:r>
              <a:rPr lang="sr-Cyrl-RS" dirty="0" smtClean="0"/>
              <a:t>Дистанца</a:t>
            </a:r>
          </a:p>
          <a:p>
            <a:r>
              <a:rPr lang="sr-Cyrl-RS" dirty="0" smtClean="0"/>
              <a:t>Маске</a:t>
            </a:r>
          </a:p>
          <a:p>
            <a:r>
              <a:rPr lang="sr-Cyrl-RS" dirty="0" smtClean="0"/>
              <a:t>Рукавице</a:t>
            </a:r>
          </a:p>
          <a:p>
            <a:r>
              <a:rPr lang="sr-Cyrl-RS" dirty="0" smtClean="0"/>
              <a:t>Кризни штаб-вести-доктори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Живот се дешава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Тестирани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Позитивни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Самоизолација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респираторима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Опорављени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Допутовали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Дезобаријере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Упутства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Поруке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Задаци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Повратне информације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Слика у снегу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Зец у наручју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Осмех на лицу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Рођендан је у понедељак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Нема окупљања                 Састанак на порталу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Нема поклона                     Музика на дар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Нема другара                      Правимо честитке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Договор је направљен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Славићемо рођендан на порталу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Певаћемо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Свираћемо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Физички далеко     -         На рођендану присутни                   </a:t>
            </a:r>
          </a:p>
          <a:p>
            <a:endParaRPr lang="sr-Cyrl-R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Весео рођендански састанак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Певали смо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Свирали су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Честитали смо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Послали смо поруке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Видели смо се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Радовали се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Улепшали смо дан себи, слављенику, породицама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Део атмосфере забележен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Cyrl-RS" dirty="0" smtClean="0">
              <a:hlinkClick r:id="rId2"/>
            </a:endParaRPr>
          </a:p>
          <a:p>
            <a:r>
              <a:rPr lang="en-US" u="sng" dirty="0" smtClean="0">
                <a:hlinkClick r:id="rId3"/>
              </a:rPr>
              <a:t>https://web.microsoftstream.com/video/1761a1bb-1fd0-4d43-9079-2e6ffc7e5ba7</a:t>
            </a:r>
            <a:endParaRPr lang="en-US" dirty="0" smtClean="0"/>
          </a:p>
          <a:p>
            <a:pPr>
              <a:buNone/>
            </a:pPr>
            <a:endParaRPr lang="sr-Cyrl-R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https://www.facebook.com/natasa.andric.142/videos/10220606319604162/</a:t>
            </a:r>
            <a:endParaRPr lang="sr-Cyrl-RS" dirty="0" smtClean="0"/>
          </a:p>
          <a:p>
            <a:r>
              <a:rPr lang="en-US" dirty="0" smtClean="0">
                <a:hlinkClick r:id="rId4"/>
              </a:rPr>
              <a:t>https://www.facebook.com/natasa.andric.142/videos/10220972715563832/</a:t>
            </a:r>
            <a:endParaRPr lang="sr-Cyrl-RS" dirty="0" smtClean="0"/>
          </a:p>
          <a:p>
            <a:r>
              <a:rPr lang="en-US" dirty="0" smtClean="0">
                <a:hlinkClick r:id="rId5"/>
              </a:rPr>
              <a:t>https://www.facebook.com/natasa.andric.142/videos/10220744929949334/</a:t>
            </a: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То смо ми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IV/3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MG-668b91d2eeeca5b63c5883c19328ac9d-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6129" r="19355" b="23810"/>
          <a:stretch>
            <a:fillRect/>
          </a:stretch>
        </p:blipFill>
        <p:spPr>
          <a:xfrm>
            <a:off x="3810000" y="5181600"/>
            <a:ext cx="1524000" cy="1219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20200127_1123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209800"/>
            <a:ext cx="34544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148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MУЗИКА ЈЕ МОЈ ИЗБОР</vt:lpstr>
      <vt:lpstr>Настава на даљину-Ванредни услови</vt:lpstr>
      <vt:lpstr>Живот се дешава</vt:lpstr>
      <vt:lpstr>Рођендан је у понедељак</vt:lpstr>
      <vt:lpstr>Весео рођендански састанак</vt:lpstr>
      <vt:lpstr>Део атмосфере забележен</vt:lpstr>
      <vt:lpstr>То смо ми IV/3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MУЗИКА ЈЕ МОЈ ИЗБОР</dc:title>
  <dc:creator>Novka</dc:creator>
  <cp:lastModifiedBy>Novka</cp:lastModifiedBy>
  <cp:revision>7</cp:revision>
  <dcterms:created xsi:type="dcterms:W3CDTF">2006-08-16T00:00:00Z</dcterms:created>
  <dcterms:modified xsi:type="dcterms:W3CDTF">2020-05-27T22:08:46Z</dcterms:modified>
</cp:coreProperties>
</file>